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63" r:id="rId2"/>
    <p:sldId id="257" r:id="rId3"/>
    <p:sldId id="258" r:id="rId4"/>
    <p:sldId id="259" r:id="rId5"/>
    <p:sldId id="260" r:id="rId6"/>
    <p:sldId id="261" r:id="rId7"/>
    <p:sldId id="262" r:id="rId8"/>
    <p:sldId id="264"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3C09158-75E6-42F3-8CFF-3144BA602AFD}" type="datetimeFigureOut">
              <a:rPr lang="es-CO" smtClean="0"/>
              <a:t>21/07/2013</a:t>
            </a:fld>
            <a:endParaRPr lang="es-CO"/>
          </a:p>
        </p:txBody>
      </p:sp>
      <p:sp>
        <p:nvSpPr>
          <p:cNvPr id="5" name="Footer Placeholder 4"/>
          <p:cNvSpPr>
            <a:spLocks noGrp="1"/>
          </p:cNvSpPr>
          <p:nvPr>
            <p:ph type="ftr" sz="quarter" idx="11"/>
          </p:nvPr>
        </p:nvSpPr>
        <p:spPr/>
        <p:txBody>
          <a:bodyPr/>
          <a:lstStyle/>
          <a:p>
            <a:endParaRPr lang="es-C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382208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C09158-75E6-42F3-8CFF-3144BA602AFD}" type="datetimeFigureOut">
              <a:rPr lang="es-CO" smtClean="0"/>
              <a:t>21/07/2013</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344538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C09158-75E6-42F3-8CFF-3144BA602AFD}" type="datetimeFigureOut">
              <a:rPr lang="es-CO" smtClean="0"/>
              <a:t>21/07/2013</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EDC979-D864-4830-BA54-E35813EC095C}"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223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3C09158-75E6-42F3-8CFF-3144BA602AFD}" type="datetimeFigureOut">
              <a:rPr lang="es-CO" smtClean="0"/>
              <a:t>21/07/2013</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1482374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3C09158-75E6-42F3-8CFF-3144BA602AFD}" type="datetimeFigureOut">
              <a:rPr lang="es-CO" smtClean="0"/>
              <a:t>21/07/2013</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EDC979-D864-4830-BA54-E35813EC095C}"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585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3C09158-75E6-42F3-8CFF-3144BA602AFD}" type="datetimeFigureOut">
              <a:rPr lang="es-CO" smtClean="0"/>
              <a:t>21/07/2013</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369734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C09158-75E6-42F3-8CFF-3144BA602AFD}" type="datetimeFigureOut">
              <a:rPr lang="es-CO" smtClean="0"/>
              <a:t>21/07/2013</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98562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C09158-75E6-42F3-8CFF-3144BA602AFD}" type="datetimeFigureOut">
              <a:rPr lang="es-CO" smtClean="0"/>
              <a:t>21/07/2013</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140943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C09158-75E6-42F3-8CFF-3144BA602AFD}" type="datetimeFigureOut">
              <a:rPr lang="es-CO" smtClean="0"/>
              <a:t>21/07/2013</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303388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C09158-75E6-42F3-8CFF-3144BA602AFD}" type="datetimeFigureOut">
              <a:rPr lang="es-CO" smtClean="0"/>
              <a:t>21/07/2013</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389637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3C09158-75E6-42F3-8CFF-3144BA602AFD}" type="datetimeFigureOut">
              <a:rPr lang="es-CO" smtClean="0"/>
              <a:t>21/07/2013</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342327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3C09158-75E6-42F3-8CFF-3144BA602AFD}" type="datetimeFigureOut">
              <a:rPr lang="es-CO" smtClean="0"/>
              <a:t>21/07/2013</a:t>
            </a:fld>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137595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C09158-75E6-42F3-8CFF-3144BA602AFD}" type="datetimeFigureOut">
              <a:rPr lang="es-CO" smtClean="0"/>
              <a:t>21/07/2013</a:t>
            </a:fld>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234989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09158-75E6-42F3-8CFF-3144BA602AFD}" type="datetimeFigureOut">
              <a:rPr lang="es-CO" smtClean="0"/>
              <a:t>21/07/2013</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188671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C09158-75E6-42F3-8CFF-3144BA602AFD}" type="datetimeFigureOut">
              <a:rPr lang="es-CO" smtClean="0"/>
              <a:t>21/07/2013</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316378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C09158-75E6-42F3-8CFF-3144BA602AFD}" type="datetimeFigureOut">
              <a:rPr lang="es-CO" smtClean="0"/>
              <a:t>21/07/2013</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EDC979-D864-4830-BA54-E35813EC095C}" type="slidenum">
              <a:rPr lang="es-CO" smtClean="0"/>
              <a:t>‹Nº›</a:t>
            </a:fld>
            <a:endParaRPr lang="es-CO"/>
          </a:p>
        </p:txBody>
      </p:sp>
    </p:spTree>
    <p:extLst>
      <p:ext uri="{BB962C8B-B14F-4D97-AF65-F5344CB8AC3E}">
        <p14:creationId xmlns:p14="http://schemas.microsoft.com/office/powerpoint/2010/main" val="115349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3C09158-75E6-42F3-8CFF-3144BA602AFD}" type="datetimeFigureOut">
              <a:rPr lang="es-CO" smtClean="0"/>
              <a:t>21/07/2013</a:t>
            </a:fld>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6EDC979-D864-4830-BA54-E35813EC095C}" type="slidenum">
              <a:rPr lang="es-CO" smtClean="0"/>
              <a:t>‹Nº›</a:t>
            </a:fld>
            <a:endParaRPr lang="es-CO"/>
          </a:p>
        </p:txBody>
      </p:sp>
    </p:spTree>
    <p:extLst>
      <p:ext uri="{BB962C8B-B14F-4D97-AF65-F5344CB8AC3E}">
        <p14:creationId xmlns:p14="http://schemas.microsoft.com/office/powerpoint/2010/main" val="121536662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solidFill>
                  <a:srgbClr val="FF0000"/>
                </a:solidFill>
              </a:rPr>
              <a:t>Escuela Normal Superior de Envigado</a:t>
            </a:r>
            <a:endParaRPr lang="es-CO" dirty="0">
              <a:solidFill>
                <a:srgbClr val="FF0000"/>
              </a:solidFill>
            </a:endParaRPr>
          </a:p>
        </p:txBody>
      </p:sp>
      <p:sp>
        <p:nvSpPr>
          <p:cNvPr id="3" name="Marcador de contenido 2"/>
          <p:cNvSpPr>
            <a:spLocks noGrp="1"/>
          </p:cNvSpPr>
          <p:nvPr>
            <p:ph idx="1"/>
          </p:nvPr>
        </p:nvSpPr>
        <p:spPr/>
        <p:txBody>
          <a:bodyPr/>
          <a:lstStyle/>
          <a:p>
            <a:pPr marL="0" indent="0" algn="ctr">
              <a:buNone/>
            </a:pPr>
            <a:r>
              <a:rPr lang="es-CO" sz="2400" dirty="0" smtClean="0"/>
              <a:t>Formación complementaria </a:t>
            </a:r>
          </a:p>
          <a:p>
            <a:pPr marL="0" indent="0" algn="ctr">
              <a:buNone/>
            </a:pPr>
            <a:r>
              <a:rPr lang="es-CO" sz="2400" dirty="0" smtClean="0"/>
              <a:t>13</a:t>
            </a:r>
          </a:p>
          <a:p>
            <a:pPr marL="0" indent="0" algn="ctr">
              <a:buNone/>
            </a:pPr>
            <a:endParaRPr lang="es-CO" sz="2400" dirty="0" smtClean="0"/>
          </a:p>
          <a:p>
            <a:pPr marL="0" indent="0" algn="ctr">
              <a:buNone/>
            </a:pPr>
            <a:r>
              <a:rPr lang="es-CO" sz="2400" dirty="0" smtClean="0"/>
              <a:t>Didáctica del inglés</a:t>
            </a:r>
          </a:p>
          <a:p>
            <a:pPr marL="0" indent="0" algn="ctr">
              <a:buNone/>
            </a:pPr>
            <a:endParaRPr lang="es-CO" sz="2400" dirty="0" smtClean="0"/>
          </a:p>
          <a:p>
            <a:pPr marL="0" indent="0" algn="ctr">
              <a:buNone/>
            </a:pPr>
            <a:r>
              <a:rPr lang="es-CO" sz="2400" dirty="0" smtClean="0"/>
              <a:t>Daniel García Peña</a:t>
            </a:r>
          </a:p>
          <a:p>
            <a:pPr marL="0" indent="0" algn="ctr">
              <a:buNone/>
            </a:pPr>
            <a:endParaRPr lang="es-CO" dirty="0"/>
          </a:p>
        </p:txBody>
      </p:sp>
    </p:spTree>
    <p:extLst>
      <p:ext uri="{BB962C8B-B14F-4D97-AF65-F5344CB8AC3E}">
        <p14:creationId xmlns:p14="http://schemas.microsoft.com/office/powerpoint/2010/main" val="17905221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solidFill>
                  <a:srgbClr val="FF0000"/>
                </a:solidFill>
              </a:rPr>
              <a:t>APRENDIZAJE POR TAREAS</a:t>
            </a:r>
            <a:endParaRPr lang="es-CO" dirty="0">
              <a:solidFill>
                <a:srgbClr val="FF0000"/>
              </a:solidFill>
            </a:endParaRPr>
          </a:p>
        </p:txBody>
      </p:sp>
      <p:sp>
        <p:nvSpPr>
          <p:cNvPr id="3" name="Marcador de contenido 2"/>
          <p:cNvSpPr>
            <a:spLocks noGrp="1"/>
          </p:cNvSpPr>
          <p:nvPr>
            <p:ph idx="1"/>
          </p:nvPr>
        </p:nvSpPr>
        <p:spPr/>
        <p:txBody>
          <a:bodyPr/>
          <a:lstStyle/>
          <a:p>
            <a:r>
              <a:rPr lang="es-CO" dirty="0" smtClean="0"/>
              <a:t>¿ A qué nos referimos cuando hablamos de aprendizaje por tareas?</a:t>
            </a:r>
          </a:p>
          <a:p>
            <a:r>
              <a:rPr lang="es-CO" dirty="0" smtClean="0"/>
              <a:t>Nos referimos a la forma de organizar </a:t>
            </a:r>
            <a:r>
              <a:rPr lang="es-CO" dirty="0"/>
              <a:t>la enseñanza en actividades comunicativas que promuevan e integren diferentes procesos relacionados con la comunicación. Al ser reproducidos en el aula los alumnos tienen que desplegar asimismo una serie de estrategias de uso para solucionar problemas concretos (de fluidez, de significado. . . ) en relación con la tarea propuesta</a:t>
            </a:r>
          </a:p>
        </p:txBody>
      </p:sp>
    </p:spTree>
    <p:extLst>
      <p:ext uri="{BB962C8B-B14F-4D97-AF65-F5344CB8AC3E}">
        <p14:creationId xmlns:p14="http://schemas.microsoft.com/office/powerpoint/2010/main" val="21488372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solidFill>
                  <a:srgbClr val="FF0000"/>
                </a:solidFill>
              </a:rPr>
              <a:t>CARACTERISTICAS DE TAREAS COMINUCATIVAS</a:t>
            </a:r>
            <a:endParaRPr lang="es-CO" dirty="0">
              <a:solidFill>
                <a:srgbClr val="FF0000"/>
              </a:solidFill>
            </a:endParaRPr>
          </a:p>
        </p:txBody>
      </p:sp>
      <p:sp>
        <p:nvSpPr>
          <p:cNvPr id="3" name="Marcador de contenido 2"/>
          <p:cNvSpPr>
            <a:spLocks noGrp="1"/>
          </p:cNvSpPr>
          <p:nvPr>
            <p:ph idx="1"/>
          </p:nvPr>
        </p:nvSpPr>
        <p:spPr/>
        <p:txBody>
          <a:bodyPr/>
          <a:lstStyle/>
          <a:p>
            <a:pPr marL="514350" indent="-514350">
              <a:buAutoNum type="arabicParenR"/>
            </a:pPr>
            <a:r>
              <a:rPr lang="es-CO" dirty="0" smtClean="0"/>
              <a:t>Representativa </a:t>
            </a:r>
            <a:r>
              <a:rPr lang="es-CO" dirty="0"/>
              <a:t>de procesos de comunicación de la vida real ( y por tanto parecida a acciones de la vida cotidiana</a:t>
            </a:r>
            <a:r>
              <a:rPr lang="es-CO" dirty="0" smtClean="0"/>
              <a:t>)</a:t>
            </a:r>
          </a:p>
          <a:p>
            <a:pPr marL="514350" indent="-514350">
              <a:buAutoNum type="arabicParenR"/>
            </a:pPr>
            <a:r>
              <a:rPr lang="es-CO" dirty="0" smtClean="0"/>
              <a:t>Implica </a:t>
            </a:r>
            <a:r>
              <a:rPr lang="es-CO" dirty="0"/>
              <a:t>a todos los aprendices en la comprensión, producción o interacción en </a:t>
            </a:r>
            <a:r>
              <a:rPr lang="es-CO" dirty="0" smtClean="0"/>
              <a:t>L2</a:t>
            </a:r>
          </a:p>
          <a:p>
            <a:pPr marL="514350" indent="-514350">
              <a:buAutoNum type="arabicParenR"/>
            </a:pPr>
            <a:r>
              <a:rPr lang="es-CO" dirty="0" smtClean="0"/>
              <a:t>Diseñada </a:t>
            </a:r>
            <a:r>
              <a:rPr lang="es-CO" dirty="0"/>
              <a:t>con una estructura, un objetivo, contenidos y un producto o texto </a:t>
            </a:r>
            <a:r>
              <a:rPr lang="es-CO" dirty="0" smtClean="0"/>
              <a:t>final</a:t>
            </a:r>
          </a:p>
          <a:p>
            <a:pPr marL="514350" indent="-514350">
              <a:buAutoNum type="arabicParenR"/>
            </a:pPr>
            <a:r>
              <a:rPr lang="es-CO" dirty="0" smtClean="0"/>
              <a:t>La </a:t>
            </a:r>
            <a:r>
              <a:rPr lang="es-CO" dirty="0"/>
              <a:t>atención de los aprendices se centra más en la manipulación de información (significado) que en la forma (contenidos lingüísticos)</a:t>
            </a:r>
          </a:p>
          <a:p>
            <a:endParaRPr lang="es-CO" dirty="0"/>
          </a:p>
        </p:txBody>
      </p:sp>
    </p:spTree>
    <p:extLst>
      <p:ext uri="{BB962C8B-B14F-4D97-AF65-F5344CB8AC3E}">
        <p14:creationId xmlns:p14="http://schemas.microsoft.com/office/powerpoint/2010/main" val="286150683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solidFill>
                  <a:srgbClr val="FF0000"/>
                </a:solidFill>
              </a:rPr>
              <a:t>Las nuevas teorías</a:t>
            </a:r>
            <a:endParaRPr lang="es-CO" dirty="0">
              <a:solidFill>
                <a:srgbClr val="FF0000"/>
              </a:solidFill>
            </a:endParaRPr>
          </a:p>
        </p:txBody>
      </p:sp>
      <p:sp>
        <p:nvSpPr>
          <p:cNvPr id="3" name="Marcador de contenido 2"/>
          <p:cNvSpPr>
            <a:spLocks noGrp="1"/>
          </p:cNvSpPr>
          <p:nvPr>
            <p:ph idx="1"/>
          </p:nvPr>
        </p:nvSpPr>
        <p:spPr/>
        <p:txBody>
          <a:bodyPr>
            <a:normAutofit/>
          </a:bodyPr>
          <a:lstStyle/>
          <a:p>
            <a:r>
              <a:rPr lang="es-CO" dirty="0" smtClean="0"/>
              <a:t>PROGRAMACIÓN NEURO-LINGÜÍSTICA </a:t>
            </a:r>
          </a:p>
          <a:p>
            <a:pPr marL="0" indent="0">
              <a:buNone/>
            </a:pPr>
            <a:endParaRPr lang="es-CO" dirty="0" smtClean="0"/>
          </a:p>
          <a:p>
            <a:pPr marL="0" indent="0">
              <a:buNone/>
            </a:pPr>
            <a:r>
              <a:rPr lang="es-CO" dirty="0" smtClean="0"/>
              <a:t>La </a:t>
            </a:r>
            <a:r>
              <a:rPr lang="es-CO" dirty="0"/>
              <a:t>PNL utiliza tanto un lenguaje verbal como no verbal. Los sentidos como olfato, tacto, gusto, vista y oído nos da diversa información de otras personas, por lo tanto, una incorrecta utilización de dichos lenguajes hace que esta imagen sea negativa. La utilización de estos sentidos es diversa en todas las personas, habrá personas que perciban mejor a través de su sentido de la vista, por lo que buscan situaciones donde este sentido tenga mayor ventaja que los demás.</a:t>
            </a:r>
          </a:p>
        </p:txBody>
      </p:sp>
    </p:spTree>
    <p:extLst>
      <p:ext uri="{BB962C8B-B14F-4D97-AF65-F5344CB8AC3E}">
        <p14:creationId xmlns:p14="http://schemas.microsoft.com/office/powerpoint/2010/main" val="189056001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7603" y="339368"/>
            <a:ext cx="10515600" cy="1325563"/>
          </a:xfrm>
        </p:spPr>
        <p:txBody>
          <a:bodyPr/>
          <a:lstStyle/>
          <a:p>
            <a:r>
              <a:rPr lang="es-CO" dirty="0" smtClean="0">
                <a:solidFill>
                  <a:srgbClr val="FF0000"/>
                </a:solidFill>
              </a:rPr>
              <a:t>INTELIGENCIAS MÚLTIPLES </a:t>
            </a:r>
            <a:endParaRPr lang="es-CO" dirty="0">
              <a:solidFill>
                <a:srgbClr val="FF0000"/>
              </a:solidFill>
            </a:endParaRPr>
          </a:p>
        </p:txBody>
      </p:sp>
      <p:pic>
        <p:nvPicPr>
          <p:cNvPr id="1026" name="Picture 2" descr="http://campamentosinteligentes.files.wordpress.com/2012/06/inteligencias-multiples-gregoriosamsa-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284" y="1420380"/>
            <a:ext cx="8185905" cy="541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263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4572" y="390882"/>
            <a:ext cx="10515600" cy="1325563"/>
          </a:xfrm>
        </p:spPr>
        <p:txBody>
          <a:bodyPr/>
          <a:lstStyle/>
          <a:p>
            <a:r>
              <a:rPr lang="es-CO" dirty="0" smtClean="0">
                <a:solidFill>
                  <a:srgbClr val="FF0000"/>
                </a:solidFill>
              </a:rPr>
              <a:t>INTELIGENCIA EMOCIONAL</a:t>
            </a:r>
            <a:endParaRPr lang="es-CO" dirty="0">
              <a:solidFill>
                <a:srgbClr val="FF0000"/>
              </a:solidFill>
            </a:endParaRPr>
          </a:p>
        </p:txBody>
      </p:sp>
      <p:pic>
        <p:nvPicPr>
          <p:cNvPr id="4" name="Daniel Goleman y La Inteligencia Emocional">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222750" y="2133600"/>
            <a:ext cx="5648325" cy="3776663"/>
          </a:xfrm>
        </p:spPr>
      </p:pic>
    </p:spTree>
    <p:extLst>
      <p:ext uri="{BB962C8B-B14F-4D97-AF65-F5344CB8AC3E}">
        <p14:creationId xmlns:p14="http://schemas.microsoft.com/office/powerpoint/2010/main" val="135599894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 ) por lo tanto maestros:</a:t>
            </a:r>
            <a:endParaRPr lang="es-CO" dirty="0"/>
          </a:p>
        </p:txBody>
      </p:sp>
      <p:sp>
        <p:nvSpPr>
          <p:cNvPr id="3" name="Marcador de contenido 2"/>
          <p:cNvSpPr>
            <a:spLocks noGrp="1"/>
          </p:cNvSpPr>
          <p:nvPr>
            <p:ph idx="1"/>
          </p:nvPr>
        </p:nvSpPr>
        <p:spPr/>
        <p:txBody>
          <a:bodyPr/>
          <a:lstStyle/>
          <a:p>
            <a:r>
              <a:rPr lang="es-CO" dirty="0" smtClean="0"/>
              <a:t>1) Hay que tener la mente abierta a nuevas ideas</a:t>
            </a:r>
          </a:p>
          <a:p>
            <a:r>
              <a:rPr lang="es-CO" dirty="0" smtClean="0"/>
              <a:t>2) Mantener métodos probados que funcionan</a:t>
            </a:r>
          </a:p>
          <a:p>
            <a:r>
              <a:rPr lang="es-CO" dirty="0" smtClean="0"/>
              <a:t>3) Integrar las teorías probadas por la ciencia</a:t>
            </a:r>
          </a:p>
          <a:p>
            <a:r>
              <a:rPr lang="es-CO" dirty="0" smtClean="0"/>
              <a:t>4) Tener presente que cada alumno es único, que cada clase es única.</a:t>
            </a:r>
          </a:p>
          <a:p>
            <a:r>
              <a:rPr lang="es-CO" dirty="0" smtClean="0"/>
              <a:t>5) Instaurar ambientes de aprendizajes </a:t>
            </a:r>
            <a:r>
              <a:rPr lang="es-CO" dirty="0" err="1" smtClean="0"/>
              <a:t>multi</a:t>
            </a:r>
            <a:r>
              <a:rPr lang="es-CO" dirty="0" smtClean="0"/>
              <a:t>-sensoriales (programación </a:t>
            </a:r>
            <a:r>
              <a:rPr lang="es-CO" dirty="0" err="1" smtClean="0"/>
              <a:t>neuro</a:t>
            </a:r>
            <a:r>
              <a:rPr lang="es-CO" dirty="0" smtClean="0"/>
              <a:t>-lingüística)</a:t>
            </a:r>
          </a:p>
          <a:p>
            <a:endParaRPr lang="es-CO" dirty="0"/>
          </a:p>
        </p:txBody>
      </p:sp>
    </p:spTree>
    <p:extLst>
      <p:ext uri="{BB962C8B-B14F-4D97-AF65-F5344CB8AC3E}">
        <p14:creationId xmlns:p14="http://schemas.microsoft.com/office/powerpoint/2010/main" val="348119092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a:bodyPr>
          <a:lstStyle/>
          <a:p>
            <a:r>
              <a:rPr lang="es-CO" sz="8800" dirty="0" smtClean="0">
                <a:solidFill>
                  <a:schemeClr val="accent1"/>
                </a:solidFill>
              </a:rPr>
              <a:t>MUCHAS GRACIAS</a:t>
            </a:r>
            <a:endParaRPr lang="es-CO" sz="8800" dirty="0">
              <a:solidFill>
                <a:schemeClr val="accent1"/>
              </a:solidFill>
            </a:endParaRPr>
          </a:p>
        </p:txBody>
      </p:sp>
    </p:spTree>
    <p:extLst>
      <p:ext uri="{BB962C8B-B14F-4D97-AF65-F5344CB8AC3E}">
        <p14:creationId xmlns:p14="http://schemas.microsoft.com/office/powerpoint/2010/main" val="31793570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122</TotalTime>
  <Words>329</Words>
  <Application>Microsoft Office PowerPoint</Application>
  <PresentationFormat>Panorámica</PresentationFormat>
  <Paragraphs>28</Paragraphs>
  <Slides>8</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Century Gothic</vt:lpstr>
      <vt:lpstr>Wingdings 3</vt:lpstr>
      <vt:lpstr>Espiral</vt:lpstr>
      <vt:lpstr>Escuela Normal Superior de Envigado</vt:lpstr>
      <vt:lpstr>APRENDIZAJE POR TAREAS</vt:lpstr>
      <vt:lpstr>CARACTERISTICAS DE TAREAS COMINUCATIVAS</vt:lpstr>
      <vt:lpstr>Las nuevas teorías</vt:lpstr>
      <vt:lpstr>INTELIGENCIAS MÚLTIPLES </vt:lpstr>
      <vt:lpstr>INTELIGENCIA EMOCIONAL</vt:lpstr>
      <vt:lpstr>(… ) por lo tanto maestros: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APRENDIZAJE POR TAREAS</dc:title>
  <dc:creator>Daniel García Peña</dc:creator>
  <cp:lastModifiedBy>Daniel García Peña</cp:lastModifiedBy>
  <cp:revision>7</cp:revision>
  <dcterms:created xsi:type="dcterms:W3CDTF">2013-07-21T23:55:06Z</dcterms:created>
  <dcterms:modified xsi:type="dcterms:W3CDTF">2013-07-22T01:57:44Z</dcterms:modified>
</cp:coreProperties>
</file>